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4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28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5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7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3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18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9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7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2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1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6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D3DC1B-C6B3-4689-A0F4-D38EB894DDEF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C0DC3C-38B2-46AF-BE47-31B6E1ED3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ourelmsmedicalcentres.co.u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3363" y="1144398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Narrow" panose="020B0606020202030204" pitchFamily="34" charset="0"/>
              </a:rPr>
              <a:t>New Appointment System – June1st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73363" y="2656573"/>
            <a:ext cx="9523235" cy="3310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telephone system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face to face appointments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care for our patients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pre-bookable GP telephone consultations</a:t>
            </a:r>
          </a:p>
          <a:p>
            <a:pPr marL="269875" lvl="1" indent="-269875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read more about our new system visit our website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www.fourelmsmedicalcentres.co.uk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ask at reception for a copy of our new appointment system pamphlet.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" y="693019"/>
            <a:ext cx="130968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3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5385" y="1205848"/>
            <a:ext cx="9601196" cy="1303867"/>
          </a:xfrm>
        </p:spPr>
        <p:txBody>
          <a:bodyPr/>
          <a:lstStyle/>
          <a:p>
            <a:r>
              <a:rPr lang="en-GB" dirty="0" smtClean="0">
                <a:latin typeface="Arial Narrow" panose="020B0606020202030204" pitchFamily="34" charset="0"/>
              </a:rPr>
              <a:t>New Telephone System – June 1</a:t>
            </a:r>
            <a:r>
              <a:rPr lang="en-GB" baseline="30000" dirty="0" smtClean="0">
                <a:latin typeface="Arial Narrow" panose="020B0606020202030204" pitchFamily="34" charset="0"/>
              </a:rPr>
              <a:t>st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73363" y="2506123"/>
            <a:ext cx="9523235" cy="3310128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 our new system we suggest that patients should call for appropriate queries at the following times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Daily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appointments between 				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0830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-1000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etc.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1400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Nurse and pre-bookable appointments  	1400 -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are more likely to get through to us later in the day compared with first thing in the morning.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" y="693019"/>
            <a:ext cx="130968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75F5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66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Garamond</vt:lpstr>
      <vt:lpstr>Organic</vt:lpstr>
      <vt:lpstr>New Appointment System – June1st</vt:lpstr>
      <vt:lpstr>New Telephone System – June 1st </vt:lpstr>
    </vt:vector>
  </TitlesOfParts>
  <Company>NHS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Appointment System – June1st</dc:title>
  <dc:creator>Phill Davies (Pengam Green - Four Elms Medical Centre)</dc:creator>
  <cp:lastModifiedBy>Phill Davies (Pengam Green - Four Elms Medical Centre)</cp:lastModifiedBy>
  <cp:revision>4</cp:revision>
  <dcterms:created xsi:type="dcterms:W3CDTF">2021-05-11T08:09:53Z</dcterms:created>
  <dcterms:modified xsi:type="dcterms:W3CDTF">2021-05-17T07:25:57Z</dcterms:modified>
</cp:coreProperties>
</file>